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84F5-D064-4009-97E8-1CBDF12822F5}" type="datetimeFigureOut">
              <a:rPr lang="es-ES" smtClean="0"/>
              <a:pPr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02E0-6F3E-41EE-A8C9-44295B4BC4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467544" y="5157192"/>
            <a:ext cx="4464496" cy="1239625"/>
            <a:chOff x="467582" y="2905207"/>
            <a:chExt cx="4464496" cy="1239625"/>
          </a:xfrm>
        </p:grpSpPr>
        <p:sp>
          <p:nvSpPr>
            <p:cNvPr id="5" name="4 CuadroTexto"/>
            <p:cNvSpPr txBox="1"/>
            <p:nvPr/>
          </p:nvSpPr>
          <p:spPr>
            <a:xfrm>
              <a:off x="1763688" y="3174075"/>
              <a:ext cx="3168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Fondo Europeo de Desarrollo Regional</a:t>
              </a:r>
            </a:p>
            <a:p>
              <a:pPr algn="ctr"/>
              <a:r>
                <a:rPr lang="es-ES" sz="1400" i="1" dirty="0" smtClean="0"/>
                <a:t>“Una manera de hacer Europa”</a:t>
              </a:r>
              <a:endParaRPr lang="es-ES" sz="1400" i="1" dirty="0"/>
            </a:p>
          </p:txBody>
        </p:sp>
        <p:pic>
          <p:nvPicPr>
            <p:cNvPr id="11268" name="Picture 4" descr="Resultado de imagen de logo feder galici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82" y="2905207"/>
              <a:ext cx="1445730" cy="1239625"/>
            </a:xfrm>
            <a:prstGeom prst="rect">
              <a:avLst/>
            </a:prstGeom>
            <a:noFill/>
          </p:spPr>
        </p:pic>
      </p:grpSp>
      <p:pic>
        <p:nvPicPr>
          <p:cNvPr id="6" name="5 Imagen" descr="MARCAS  Y SUBMARCAS DEFINITIVAS I-93"/>
          <p:cNvPicPr/>
          <p:nvPr/>
        </p:nvPicPr>
        <p:blipFill>
          <a:blip r:embed="rId3" cstate="print"/>
          <a:srcRect t="22800" r="26883" b="19934"/>
          <a:stretch>
            <a:fillRect/>
          </a:stretch>
        </p:blipFill>
        <p:spPr bwMode="auto">
          <a:xfrm>
            <a:off x="5940152" y="5085184"/>
            <a:ext cx="2808312" cy="13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2 Imagen" descr="logoNuevoAzul-peque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99992" y="4941168"/>
            <a:ext cx="2232248" cy="1656184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611560" y="134076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 </a:t>
            </a:r>
          </a:p>
          <a:p>
            <a:pPr algn="just"/>
            <a:r>
              <a:rPr lang="es-ES" dirty="0" smtClean="0"/>
              <a:t>ha participado en Acciones Agrupadas de Promoción Internacional convocadas por el IPEX cuya finalidad es favorecer la internacionalización del tejido empresarial y productivo regional, contribuyendo a incrementar su presencia en los principales mercados internacionales.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Para llevar a cabo esta actuación, ha contado con el apoyo financiero de la Junta de Comunidades de Castilla-La Mancha, a través del IPEX, así como con la cofinanciación del Fondo Europeo de Desarrollo Regional (FEDER) en el marco del programa operativo 2014-2020, OT3 Conseguir un tejido empresarial más competitivo, habiendo contribuido al crecimiento económico de esta empresa, de Castilla-La Mancha y de España en su conjunto.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3563888" y="980728"/>
            <a:ext cx="2080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/>
              <a:t>VIUCASAR, S.A.</a:t>
            </a:r>
            <a:endParaRPr lang="es-ES" sz="2400" dirty="0"/>
          </a:p>
        </p:txBody>
      </p:sp>
      <p:sp>
        <p:nvSpPr>
          <p:cNvPr id="11" name="10 Rectángulo"/>
          <p:cNvSpPr/>
          <p:nvPr/>
        </p:nvSpPr>
        <p:spPr>
          <a:xfrm>
            <a:off x="1043608" y="18864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 </a:t>
            </a:r>
          </a:p>
          <a:p>
            <a:pPr algn="ctr"/>
            <a:r>
              <a:rPr lang="es-ES" dirty="0" smtClean="0"/>
              <a:t>Como apoyo al proceso de Internacionalización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467544" y="5157192"/>
            <a:ext cx="4464496" cy="1239625"/>
            <a:chOff x="467582" y="2905207"/>
            <a:chExt cx="4464496" cy="1239625"/>
          </a:xfrm>
        </p:grpSpPr>
        <p:sp>
          <p:nvSpPr>
            <p:cNvPr id="5" name="4 CuadroTexto"/>
            <p:cNvSpPr txBox="1"/>
            <p:nvPr/>
          </p:nvSpPr>
          <p:spPr>
            <a:xfrm>
              <a:off x="1763688" y="3174075"/>
              <a:ext cx="3168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Fondo Europeo de Desarrollo Regional</a:t>
              </a:r>
            </a:p>
            <a:p>
              <a:pPr algn="ctr"/>
              <a:r>
                <a:rPr lang="es-ES" sz="1400" i="1" dirty="0" smtClean="0"/>
                <a:t>“Una manera de hacer Europa”</a:t>
              </a:r>
              <a:endParaRPr lang="es-ES" sz="1400" i="1" dirty="0"/>
            </a:p>
          </p:txBody>
        </p:sp>
        <p:pic>
          <p:nvPicPr>
            <p:cNvPr id="11268" name="Picture 4" descr="Resultado de imagen de logo feder galici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82" y="2905207"/>
              <a:ext cx="1445730" cy="1239625"/>
            </a:xfrm>
            <a:prstGeom prst="rect">
              <a:avLst/>
            </a:prstGeom>
            <a:noFill/>
          </p:spPr>
        </p:pic>
      </p:grpSp>
      <p:pic>
        <p:nvPicPr>
          <p:cNvPr id="6" name="5 Imagen" descr="MARCAS  Y SUBMARCAS DEFINITIVAS I-93"/>
          <p:cNvPicPr/>
          <p:nvPr/>
        </p:nvPicPr>
        <p:blipFill>
          <a:blip r:embed="rId3" cstate="print"/>
          <a:srcRect t="22800" r="26883" b="19934"/>
          <a:stretch>
            <a:fillRect/>
          </a:stretch>
        </p:blipFill>
        <p:spPr bwMode="auto">
          <a:xfrm>
            <a:off x="5940152" y="5085184"/>
            <a:ext cx="2808312" cy="13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2 Imagen" descr="logoNuevoAzul-peque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99992" y="4941168"/>
            <a:ext cx="2232248" cy="1656184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611560" y="1340768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 </a:t>
            </a:r>
          </a:p>
          <a:p>
            <a:pPr algn="just"/>
            <a:r>
              <a:rPr lang="es-ES" dirty="0" smtClean="0"/>
              <a:t>ha participado en el Programa de Iniciación a la Exportación, convocado por el IPEX, cuya finalidad es ampliar la base exportadora de la región, iniciar e impulsar la actividad de las empresas en los mercados exteriores. </a:t>
            </a:r>
            <a:endParaRPr lang="es-ES" dirty="0" smtClean="0">
              <a:solidFill>
                <a:schemeClr val="accent2"/>
              </a:solidFill>
            </a:endParaRP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Para llevar a cabo esta actuación, ha contado con el apoyo financiero de la Junta de Comunidades de Castilla-La Mancha, a través del IPEX, así como con la cofinanciación del Fondo Europeo de Desarrollo Regional (FEDER) en el marco del programa operativo 2014-2020, OT3 Conseguir un tejido empresarial más competitivo, habiendo contribuido al crecimiento económico de esta empresa, de Castilla-La Mancha y de España en su conjunto.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3563888" y="980728"/>
            <a:ext cx="2002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/>
              <a:t>VIUCASAR, S.A</a:t>
            </a:r>
            <a:endParaRPr lang="es-ES" sz="2400" dirty="0"/>
          </a:p>
        </p:txBody>
      </p:sp>
      <p:sp>
        <p:nvSpPr>
          <p:cNvPr id="11" name="10 Rectángulo"/>
          <p:cNvSpPr/>
          <p:nvPr/>
        </p:nvSpPr>
        <p:spPr>
          <a:xfrm>
            <a:off x="1043608" y="18864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 </a:t>
            </a:r>
          </a:p>
          <a:p>
            <a:pPr algn="ctr"/>
            <a:r>
              <a:rPr lang="es-ES" dirty="0" smtClean="0"/>
              <a:t>Como apoyo al proceso de Internacionalización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467544" y="5157192"/>
            <a:ext cx="4464496" cy="1239625"/>
            <a:chOff x="467582" y="2905207"/>
            <a:chExt cx="4464496" cy="1239625"/>
          </a:xfrm>
        </p:grpSpPr>
        <p:sp>
          <p:nvSpPr>
            <p:cNvPr id="5" name="4 CuadroTexto"/>
            <p:cNvSpPr txBox="1"/>
            <p:nvPr/>
          </p:nvSpPr>
          <p:spPr>
            <a:xfrm>
              <a:off x="1763688" y="3174075"/>
              <a:ext cx="3168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Fondo Europeo de Desarrollo Regional</a:t>
              </a:r>
            </a:p>
            <a:p>
              <a:pPr algn="ctr"/>
              <a:r>
                <a:rPr lang="es-ES" sz="1400" i="1" dirty="0" smtClean="0"/>
                <a:t>“Una manera de hacer Europa”</a:t>
              </a:r>
              <a:endParaRPr lang="es-ES" sz="1400" i="1" dirty="0"/>
            </a:p>
          </p:txBody>
        </p:sp>
        <p:pic>
          <p:nvPicPr>
            <p:cNvPr id="11268" name="Picture 4" descr="Resultado de imagen de logo feder galici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82" y="2905207"/>
              <a:ext cx="1445730" cy="1239625"/>
            </a:xfrm>
            <a:prstGeom prst="rect">
              <a:avLst/>
            </a:prstGeom>
            <a:noFill/>
          </p:spPr>
        </p:pic>
      </p:grpSp>
      <p:pic>
        <p:nvPicPr>
          <p:cNvPr id="6" name="5 Imagen" descr="MARCAS  Y SUBMARCAS DEFINITIVAS I-93"/>
          <p:cNvPicPr/>
          <p:nvPr/>
        </p:nvPicPr>
        <p:blipFill>
          <a:blip r:embed="rId3" cstate="print"/>
          <a:srcRect t="22800" r="26883" b="19934"/>
          <a:stretch>
            <a:fillRect/>
          </a:stretch>
        </p:blipFill>
        <p:spPr bwMode="auto">
          <a:xfrm>
            <a:off x="5940152" y="5085184"/>
            <a:ext cx="2808312" cy="136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2 Imagen" descr="logoNuevoAzul-peque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99992" y="4941168"/>
            <a:ext cx="2232248" cy="1656184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611560" y="134076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 </a:t>
            </a:r>
          </a:p>
          <a:p>
            <a:pPr algn="just"/>
            <a:r>
              <a:rPr lang="es-ES" dirty="0" smtClean="0"/>
              <a:t>ha desarrollado un Plan Individual de Promoción Internacional, en el marco de la  convocatoria del IPEX cuya finalidad es favorecer la internacionalización del tejido empresarial y productivo regional, contribuyendo a incrementar y consolidar su presencia en los principales mercados internacionales.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Para llevar a cabo esta actuación, ha contado con el apoyo financiero de la Junta de Comunidades de Castilla-La Mancha, a través del IPEX, así como con la cofinanciación del Fondo Europeo de Desarrollo Regional (FEDER) en el marco del programa operativo 2014-2020, OT3 Conseguir un tejido empresarial más competitivo, habiendo contribuido al crecimiento económico de esta empresa, de Castilla-La Mancha y de España en su conjunto.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3563888" y="980728"/>
            <a:ext cx="2002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/>
              <a:t>VIUCASAR, S.A</a:t>
            </a:r>
            <a:endParaRPr lang="es-ES" sz="2400" dirty="0"/>
          </a:p>
        </p:txBody>
      </p:sp>
      <p:sp>
        <p:nvSpPr>
          <p:cNvPr id="11" name="10 Rectángulo"/>
          <p:cNvSpPr/>
          <p:nvPr/>
        </p:nvSpPr>
        <p:spPr>
          <a:xfrm>
            <a:off x="1043608" y="18864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 </a:t>
            </a:r>
          </a:p>
          <a:p>
            <a:pPr algn="ctr"/>
            <a:r>
              <a:rPr lang="es-ES" dirty="0" smtClean="0"/>
              <a:t>Como apoyo al proceso de Internacionalización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417</Words>
  <Application>Microsoft Office PowerPoint</Application>
  <PresentationFormat>Presentación en pantalla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aamm253</dc:creator>
  <cp:lastModifiedBy>W7</cp:lastModifiedBy>
  <cp:revision>36</cp:revision>
  <dcterms:created xsi:type="dcterms:W3CDTF">2017-04-04T10:43:18Z</dcterms:created>
  <dcterms:modified xsi:type="dcterms:W3CDTF">2018-02-27T15:11:47Z</dcterms:modified>
</cp:coreProperties>
</file>